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0"/>
  </p:notesMasterIdLst>
  <p:sldIdLst>
    <p:sldId id="256" r:id="rId2"/>
    <p:sldId id="261" r:id="rId3"/>
    <p:sldId id="262" r:id="rId4"/>
    <p:sldId id="263" r:id="rId5"/>
    <p:sldId id="259" r:id="rId6"/>
    <p:sldId id="260" r:id="rId7"/>
    <p:sldId id="264" r:id="rId8"/>
    <p:sldId id="265"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5" autoAdjust="0"/>
    <p:restoredTop sz="94660"/>
  </p:normalViewPr>
  <p:slideViewPr>
    <p:cSldViewPr>
      <p:cViewPr varScale="1">
        <p:scale>
          <a:sx n="88" d="100"/>
          <a:sy n="88"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1F70690-714E-41E2-BA97-9740C6D641C1}" type="datetimeFigureOut">
              <a:rPr lang="en-US"/>
              <a:pPr>
                <a:defRPr/>
              </a:pPr>
              <a:t>3/26/2010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F301798-CE03-47A5-B7BC-47F743AED9A4}"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0163C2-D82A-47E2-AED1-F3DA07168B63}" type="slidenum">
              <a:rPr lang="en-US"/>
              <a:pPr fontAlgn="base">
                <a:spcBef>
                  <a:spcPct val="0"/>
                </a:spcBef>
                <a:spcAft>
                  <a:spcPct val="0"/>
                </a:spcAft>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79AD1A-A554-46A7-8420-85BA7C94CFF5}" type="slidenum">
              <a:rPr lang="en-US"/>
              <a:pPr fontAlgn="base">
                <a:spcBef>
                  <a:spcPct val="0"/>
                </a:spcBef>
                <a:spcAft>
                  <a:spcPct val="0"/>
                </a:spcAft>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D155B92-3E1C-459D-8C4C-07283C867FBB}" type="slidenum">
              <a:rPr lang="en-US"/>
              <a:pPr fontAlgn="base">
                <a:spcBef>
                  <a:spcPct val="0"/>
                </a:spcBef>
                <a:spcAft>
                  <a:spcPct val="0"/>
                </a:spcAft>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58F0E8-9068-4FD7-A058-A8B36BB2A940}" type="slidenum">
              <a:rPr lang="en-US"/>
              <a:pPr fontAlgn="base">
                <a:spcBef>
                  <a:spcPct val="0"/>
                </a:spcBef>
                <a:spcAft>
                  <a:spcPct val="0"/>
                </a:spcAft>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303E70-EB4B-43A8-A402-2A342D659F8C}" type="slidenum">
              <a:rPr lang="en-US"/>
              <a:pPr fontAlgn="base">
                <a:spcBef>
                  <a:spcPct val="0"/>
                </a:spcBef>
                <a:spcAft>
                  <a:spcPct val="0"/>
                </a:spcAft>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F8EAD5-026D-43C3-82E4-20758310A3E7}" type="slidenum">
              <a:rPr lang="en-US"/>
              <a:pPr fontAlgn="base">
                <a:spcBef>
                  <a:spcPct val="0"/>
                </a:spcBef>
                <a:spcAft>
                  <a:spcPct val="0"/>
                </a:spcAft>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F301798-CE03-47A5-B7BC-47F743AED9A4}"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F301798-CE03-47A5-B7BC-47F743AED9A4}" type="slidenum">
              <a:rPr lang="en-US" smtClean="0"/>
              <a:pPr>
                <a:defRPr/>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defRPr/>
            </a:pPr>
            <a:fld id="{A55EB47E-9A66-47B7-BE35-ADFA54787824}" type="datetimeFigureOut">
              <a:rPr lang="en-US" smtClean="0"/>
              <a:pPr>
                <a:defRPr/>
              </a:pPr>
              <a:t>3/26/2010</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4A74B89B-7772-4B9C-966C-D9F16C3553D3}" type="slidenum">
              <a:rPr lang="en-US" smtClean="0"/>
              <a:pPr>
                <a:defRPr/>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99AE94F6-C0A3-4CC5-900A-64932CEE2A25}" type="datetimeFigureOut">
              <a:rPr lang="en-US" smtClean="0"/>
              <a:pPr>
                <a:defRPr/>
              </a:pPr>
              <a:t>3/26/2010</a:t>
            </a:fld>
            <a:endParaRPr lang="en-US" dirty="0"/>
          </a:p>
        </p:txBody>
      </p:sp>
      <p:sp>
        <p:nvSpPr>
          <p:cNvPr id="5" name="Footer Placeholder 4"/>
          <p:cNvSpPr>
            <a:spLocks noGrp="1"/>
          </p:cNvSpPr>
          <p:nvPr>
            <p:ph type="ftr" sz="quarter" idx="11"/>
          </p:nvPr>
        </p:nvSpPr>
        <p:spPr/>
        <p:txBody>
          <a:bodyPr/>
          <a:lstStyle>
            <a:extLst/>
          </a:lstStyle>
          <a:p>
            <a:pPr>
              <a:defRPr/>
            </a:pPr>
            <a:endParaRPr lang="en-US" dirty="0"/>
          </a:p>
        </p:txBody>
      </p:sp>
      <p:sp>
        <p:nvSpPr>
          <p:cNvPr id="6" name="Slide Number Placeholder 5"/>
          <p:cNvSpPr>
            <a:spLocks noGrp="1"/>
          </p:cNvSpPr>
          <p:nvPr>
            <p:ph type="sldNum" sz="quarter" idx="12"/>
          </p:nvPr>
        </p:nvSpPr>
        <p:spPr/>
        <p:txBody>
          <a:bodyPr/>
          <a:lstStyle>
            <a:extLst/>
          </a:lstStyle>
          <a:p>
            <a:pPr>
              <a:defRPr/>
            </a:pPr>
            <a:fld id="{269AEA5B-DB0D-41BA-9BE4-E4B2D184408A}"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50361179-E3B2-4FB7-8852-7C77653363AE}" type="datetimeFigureOut">
              <a:rPr lang="en-US" smtClean="0"/>
              <a:pPr>
                <a:defRPr/>
              </a:pPr>
              <a:t>3/26/2010</a:t>
            </a:fld>
            <a:endParaRPr lang="en-US" dirty="0"/>
          </a:p>
        </p:txBody>
      </p:sp>
      <p:sp>
        <p:nvSpPr>
          <p:cNvPr id="5" name="Footer Placeholder 4"/>
          <p:cNvSpPr>
            <a:spLocks noGrp="1"/>
          </p:cNvSpPr>
          <p:nvPr>
            <p:ph type="ftr" sz="quarter" idx="11"/>
          </p:nvPr>
        </p:nvSpPr>
        <p:spPr/>
        <p:txBody>
          <a:bodyPr/>
          <a:lstStyle>
            <a:extLst/>
          </a:lstStyle>
          <a:p>
            <a:pPr>
              <a:defRPr/>
            </a:pPr>
            <a:endParaRPr lang="en-US" dirty="0"/>
          </a:p>
        </p:txBody>
      </p:sp>
      <p:sp>
        <p:nvSpPr>
          <p:cNvPr id="6" name="Slide Number Placeholder 5"/>
          <p:cNvSpPr>
            <a:spLocks noGrp="1"/>
          </p:cNvSpPr>
          <p:nvPr>
            <p:ph type="sldNum" sz="quarter" idx="12"/>
          </p:nvPr>
        </p:nvSpPr>
        <p:spPr/>
        <p:txBody>
          <a:bodyPr/>
          <a:lstStyle>
            <a:extLst/>
          </a:lstStyle>
          <a:p>
            <a:pPr>
              <a:defRPr/>
            </a:pPr>
            <a:fld id="{916FA228-FC77-434A-9439-D0C4E154F7DE}"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48CBB841-535A-48EC-A466-60DC520A27F9}" type="datetimeFigureOut">
              <a:rPr lang="en-US" smtClean="0"/>
              <a:pPr>
                <a:defRPr/>
              </a:pPr>
              <a:t>3/26/2010</a:t>
            </a:fld>
            <a:endParaRPr lang="en-US" dirty="0"/>
          </a:p>
        </p:txBody>
      </p:sp>
      <p:sp>
        <p:nvSpPr>
          <p:cNvPr id="5" name="Footer Placeholder 4"/>
          <p:cNvSpPr>
            <a:spLocks noGrp="1"/>
          </p:cNvSpPr>
          <p:nvPr>
            <p:ph type="ftr" sz="quarter" idx="11"/>
          </p:nvPr>
        </p:nvSpPr>
        <p:spPr/>
        <p:txBody>
          <a:bodyPr/>
          <a:lstStyle>
            <a:extLst/>
          </a:lstStyle>
          <a:p>
            <a:pPr>
              <a:defRPr/>
            </a:pPr>
            <a:endParaRPr lang="en-US" dirty="0"/>
          </a:p>
        </p:txBody>
      </p:sp>
      <p:sp>
        <p:nvSpPr>
          <p:cNvPr id="6" name="Slide Number Placeholder 5"/>
          <p:cNvSpPr>
            <a:spLocks noGrp="1"/>
          </p:cNvSpPr>
          <p:nvPr>
            <p:ph type="sldNum" sz="quarter" idx="12"/>
          </p:nvPr>
        </p:nvSpPr>
        <p:spPr/>
        <p:txBody>
          <a:bodyPr/>
          <a:lstStyle>
            <a:extLst/>
          </a:lstStyle>
          <a:p>
            <a:pPr>
              <a:defRPr/>
            </a:pPr>
            <a:fld id="{F4C64CA1-5980-4167-8190-1298418F872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defRPr/>
            </a:pPr>
            <a:fld id="{25C09419-F158-4A16-9E3D-76BEA8C5040F}" type="datetimeFigureOut">
              <a:rPr lang="en-US" smtClean="0"/>
              <a:pPr>
                <a:defRPr/>
              </a:pPr>
              <a:t>3/26/2010</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D14F1D7D-490E-4049-BA61-2EE1B6DA9227}" type="slidenum">
              <a:rPr lang="en-US" smtClean="0"/>
              <a:pPr>
                <a:defRPr/>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pPr>
              <a:defRPr/>
            </a:pP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39138884-7CB0-4352-BE95-1D33E6E73847}" type="datetimeFigureOut">
              <a:rPr lang="en-US" smtClean="0"/>
              <a:pPr>
                <a:defRPr/>
              </a:pPr>
              <a:t>3/26/2010</a:t>
            </a:fld>
            <a:endParaRPr lang="en-US" dirty="0"/>
          </a:p>
        </p:txBody>
      </p:sp>
      <p:sp>
        <p:nvSpPr>
          <p:cNvPr id="6" name="Footer Placeholder 5"/>
          <p:cNvSpPr>
            <a:spLocks noGrp="1"/>
          </p:cNvSpPr>
          <p:nvPr>
            <p:ph type="ftr" sz="quarter" idx="11"/>
          </p:nvPr>
        </p:nvSpPr>
        <p:spPr/>
        <p:txBody>
          <a:bodyPr/>
          <a:lstStyle>
            <a:extLst/>
          </a:lstStyle>
          <a:p>
            <a:pPr>
              <a:defRPr/>
            </a:pPr>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pPr>
              <a:defRPr/>
            </a:pPr>
            <a:fld id="{D3411D17-400B-4893-95FD-064268E99193}" type="slidenum">
              <a:rPr lang="en-US" smtClean="0"/>
              <a:pPr>
                <a:defRPr/>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CF68BA37-7C90-415D-9C94-ACA0D536A7C8}" type="datetimeFigureOut">
              <a:rPr lang="en-US" smtClean="0"/>
              <a:pPr>
                <a:defRPr/>
              </a:pPr>
              <a:t>3/26/2010</a:t>
            </a:fld>
            <a:endParaRPr lang="en-US" dirty="0"/>
          </a:p>
        </p:txBody>
      </p:sp>
      <p:sp>
        <p:nvSpPr>
          <p:cNvPr id="8" name="Footer Placeholder 7"/>
          <p:cNvSpPr>
            <a:spLocks noGrp="1"/>
          </p:cNvSpPr>
          <p:nvPr>
            <p:ph type="ftr" sz="quarter" idx="11"/>
          </p:nvPr>
        </p:nvSpPr>
        <p:spPr/>
        <p:txBody>
          <a:bodyPr/>
          <a:lstStyle>
            <a:extLst/>
          </a:lstStyle>
          <a:p>
            <a:pPr>
              <a:defRPr/>
            </a:pPr>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pPr>
              <a:defRPr/>
            </a:pPr>
            <a:fld id="{1C11A674-8904-4150-A5BE-DE0519AD74D3}"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DD0EE762-C716-4B13-9381-1A56E192DBBC}" type="datetimeFigureOut">
              <a:rPr lang="en-US" smtClean="0"/>
              <a:pPr>
                <a:defRPr/>
              </a:pPr>
              <a:t>3/26/2010</a:t>
            </a:fld>
            <a:endParaRPr lang="en-US" dirty="0"/>
          </a:p>
        </p:txBody>
      </p:sp>
      <p:sp>
        <p:nvSpPr>
          <p:cNvPr id="4" name="Footer Placeholder 3"/>
          <p:cNvSpPr>
            <a:spLocks noGrp="1"/>
          </p:cNvSpPr>
          <p:nvPr>
            <p:ph type="ftr" sz="quarter" idx="11"/>
          </p:nvPr>
        </p:nvSpPr>
        <p:spPr/>
        <p:txBody>
          <a:bodyPr/>
          <a:lstStyle>
            <a:extLst/>
          </a:lstStyle>
          <a:p>
            <a:pPr>
              <a:defRPr/>
            </a:pPr>
            <a:endParaRPr lang="en-US" dirty="0"/>
          </a:p>
        </p:txBody>
      </p:sp>
      <p:sp>
        <p:nvSpPr>
          <p:cNvPr id="5" name="Slide Number Placeholder 4"/>
          <p:cNvSpPr>
            <a:spLocks noGrp="1"/>
          </p:cNvSpPr>
          <p:nvPr>
            <p:ph type="sldNum" sz="quarter" idx="12"/>
          </p:nvPr>
        </p:nvSpPr>
        <p:spPr/>
        <p:txBody>
          <a:bodyPr/>
          <a:lstStyle>
            <a:extLst/>
          </a:lstStyle>
          <a:p>
            <a:pPr>
              <a:defRPr/>
            </a:pPr>
            <a:fld id="{583D3BD6-5C47-4FAA-98CC-EADD8C224F1F}" type="slidenum">
              <a:rPr lang="en-US" smtClean="0"/>
              <a:pPr>
                <a:defRPr/>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ABD4297E-A4BD-4D11-BF4C-72FEDDD28B5E}" type="datetimeFigureOut">
              <a:rPr lang="en-US" smtClean="0"/>
              <a:pPr>
                <a:defRPr/>
              </a:pPr>
              <a:t>3/26/2010</a:t>
            </a:fld>
            <a:endParaRPr lang="en-US" dirty="0"/>
          </a:p>
        </p:txBody>
      </p:sp>
      <p:sp>
        <p:nvSpPr>
          <p:cNvPr id="3" name="Footer Placeholder 2"/>
          <p:cNvSpPr>
            <a:spLocks noGrp="1"/>
          </p:cNvSpPr>
          <p:nvPr>
            <p:ph type="ftr" sz="quarter" idx="11"/>
          </p:nvPr>
        </p:nvSpPr>
        <p:spPr/>
        <p:txBody>
          <a:bodyPr/>
          <a:lstStyle>
            <a:extLst/>
          </a:lstStyle>
          <a:p>
            <a:pPr>
              <a:defRPr/>
            </a:pPr>
            <a:endParaRPr lang="en-US" dirty="0"/>
          </a:p>
        </p:txBody>
      </p:sp>
      <p:sp>
        <p:nvSpPr>
          <p:cNvPr id="4" name="Slide Number Placeholder 3"/>
          <p:cNvSpPr>
            <a:spLocks noGrp="1"/>
          </p:cNvSpPr>
          <p:nvPr>
            <p:ph type="sldNum" sz="quarter" idx="12"/>
          </p:nvPr>
        </p:nvSpPr>
        <p:spPr/>
        <p:txBody>
          <a:bodyPr/>
          <a:lstStyle>
            <a:extLst/>
          </a:lstStyle>
          <a:p>
            <a:pPr>
              <a:defRPr/>
            </a:pPr>
            <a:fld id="{01E6E7AA-75CA-45E5-AFF5-DD532965ABD2}"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defRPr/>
            </a:pPr>
            <a:fld id="{60EAB6C8-3DF2-4665-A1F1-5071A1BFD634}" type="datetimeFigureOut">
              <a:rPr lang="en-US" smtClean="0"/>
              <a:pPr>
                <a:defRPr/>
              </a:pPr>
              <a:t>3/26/2010</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9FE43535-38BE-4913-AEAA-04D5351EAE56}" type="slidenum">
              <a:rPr lang="en-US" smtClean="0"/>
              <a:pPr>
                <a:defRPr/>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pPr>
              <a:defRPr/>
            </a:pP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defRPr/>
            </a:pPr>
            <a:fld id="{F26F8EF6-2CB1-4E91-B853-B27B98903DA8}" type="datetimeFigureOut">
              <a:rPr lang="en-US" smtClean="0"/>
              <a:pPr>
                <a:defRPr/>
              </a:pPr>
              <a:t>3/26/2010</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079F55D0-0002-4FA0-95B2-8C8E80F920AE}" type="slidenum">
              <a:rPr lang="en-US" smtClean="0"/>
              <a:pPr>
                <a:defRPr/>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fld id="{04B19B3A-4B53-43FB-8B82-A192FD7167DA}" type="datetimeFigureOut">
              <a:rPr lang="en-US" smtClean="0"/>
              <a:pPr>
                <a:defRPr/>
              </a:pPr>
              <a:t>3/26/2010</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792E456A-43E6-425C-BF39-7E9974748446}" type="slidenum">
              <a:rPr lang="en-US" smtClean="0"/>
              <a:pPr>
                <a:defRPr/>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200400"/>
            <a:ext cx="7772400" cy="2514600"/>
          </a:xfrm>
        </p:spPr>
        <p:txBody>
          <a:bodyPr rtlCol="0">
            <a:normAutofit lnSpcReduction="10000"/>
          </a:bodyPr>
          <a:lstStyle/>
          <a:p>
            <a:pPr algn="ctr" fontAlgn="auto">
              <a:spcAft>
                <a:spcPts val="0"/>
              </a:spcAft>
              <a:buFont typeface="Arial" pitchFamily="34" charset="0"/>
              <a:buNone/>
              <a:defRPr/>
            </a:pPr>
            <a:r>
              <a:rPr lang="en-US" dirty="0" smtClean="0"/>
              <a:t>THIS IS THE STORY OF ELIE WIESEL</a:t>
            </a:r>
          </a:p>
          <a:p>
            <a:pPr algn="ctr" fontAlgn="auto">
              <a:spcAft>
                <a:spcPts val="0"/>
              </a:spcAft>
              <a:buFont typeface="Arial" pitchFamily="34" charset="0"/>
              <a:buNone/>
              <a:defRPr/>
            </a:pPr>
            <a:endParaRPr lang="en-US" dirty="0" smtClean="0"/>
          </a:p>
          <a:p>
            <a:pPr algn="ctr" fontAlgn="auto">
              <a:spcAft>
                <a:spcPts val="0"/>
              </a:spcAft>
              <a:buFont typeface="Arial" pitchFamily="34" charset="0"/>
              <a:buNone/>
              <a:defRPr/>
            </a:pPr>
            <a:r>
              <a:rPr lang="en-US" dirty="0" smtClean="0"/>
              <a:t>By</a:t>
            </a:r>
          </a:p>
          <a:p>
            <a:pPr algn="ctr" fontAlgn="auto">
              <a:spcAft>
                <a:spcPts val="0"/>
              </a:spcAft>
              <a:buFont typeface="Arial" pitchFamily="34" charset="0"/>
              <a:buNone/>
              <a:defRPr/>
            </a:pPr>
            <a:endParaRPr lang="en-US" dirty="0" smtClean="0"/>
          </a:p>
          <a:p>
            <a:pPr algn="ctr" fontAlgn="auto">
              <a:spcAft>
                <a:spcPts val="0"/>
              </a:spcAft>
              <a:buFont typeface="Arial" pitchFamily="34" charset="0"/>
              <a:buNone/>
              <a:defRPr/>
            </a:pPr>
            <a:r>
              <a:rPr lang="en-US" dirty="0" smtClean="0"/>
              <a:t>Julia Paull</a:t>
            </a:r>
          </a:p>
        </p:txBody>
      </p:sp>
      <p:sp>
        <p:nvSpPr>
          <p:cNvPr id="5" name="Rectangle 4"/>
          <p:cNvSpPr/>
          <p:nvPr/>
        </p:nvSpPr>
        <p:spPr>
          <a:xfrm>
            <a:off x="381000" y="563940"/>
            <a:ext cx="8382000" cy="1569660"/>
          </a:xfrm>
          <a:prstGeom prst="rect">
            <a:avLst/>
          </a:prstGeom>
          <a:noFill/>
        </p:spPr>
        <p:txBody>
          <a:bodyPr wrap="square" lIns="91440" tIns="45720" rIns="91440" bIns="45720">
            <a:spAutoFit/>
          </a:bodyPr>
          <a:lstStyle/>
          <a:p>
            <a:pPr algn="ctr"/>
            <a:r>
              <a:rPr lang="en-US" sz="9600" b="1" cap="all" spc="0" dirty="0" smtClean="0">
                <a:ln w="9000" cmpd="sng">
                  <a:solidFill>
                    <a:srgbClr val="FF99FF"/>
                  </a:solidFill>
                  <a:prstDash val="solid"/>
                </a:ln>
                <a:solidFill>
                  <a:srgbClr val="6600FF"/>
                </a:solidFill>
                <a:effectLst>
                  <a:reflection blurRad="12700" stA="28000" endPos="45000" dist="1000" dir="5400000" sy="-100000" algn="bl" rotWithShape="0"/>
                </a:effectLst>
              </a:rPr>
              <a:t>Elie wiesel</a:t>
            </a:r>
            <a:endParaRPr lang="en-US" sz="9600" b="1" cap="all" spc="0" dirty="0">
              <a:ln w="9000" cmpd="sng">
                <a:solidFill>
                  <a:srgbClr val="FF99FF"/>
                </a:solidFill>
                <a:prstDash val="solid"/>
              </a:ln>
              <a:solidFill>
                <a:srgbClr val="6600FF"/>
              </a:solidFill>
              <a:effectLst>
                <a:reflection blurRad="12700" stA="28000" endPos="45000" dist="1000" dir="5400000" sy="-100000" algn="bl" rotWithShape="0"/>
              </a:effectLst>
            </a:endParaRPr>
          </a:p>
        </p:txBody>
      </p:sp>
      <p:pic>
        <p:nvPicPr>
          <p:cNvPr id="2052" name="Picture 4"/>
          <p:cNvPicPr>
            <a:picLocks noChangeAspect="1" noChangeArrowheads="1"/>
          </p:cNvPicPr>
          <p:nvPr/>
        </p:nvPicPr>
        <p:blipFill>
          <a:blip r:embed="rId3" cstate="print"/>
          <a:srcRect/>
          <a:stretch>
            <a:fillRect/>
          </a:stretch>
        </p:blipFill>
        <p:spPr bwMode="auto">
          <a:xfrm>
            <a:off x="6477000" y="3886200"/>
            <a:ext cx="1257300" cy="270510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1295400" y="3810000"/>
            <a:ext cx="18288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Elie Wiesel </a:t>
            </a:r>
          </a:p>
        </p:txBody>
      </p:sp>
      <p:sp>
        <p:nvSpPr>
          <p:cNvPr id="5123" name="Content Placeholder 2"/>
          <p:cNvSpPr>
            <a:spLocks noGrp="1"/>
          </p:cNvSpPr>
          <p:nvPr>
            <p:ph idx="1"/>
          </p:nvPr>
        </p:nvSpPr>
        <p:spPr/>
        <p:txBody>
          <a:bodyPr>
            <a:normAutofit fontScale="70000" lnSpcReduction="20000"/>
          </a:bodyPr>
          <a:lstStyle/>
          <a:p>
            <a:r>
              <a:rPr lang="en-US" dirty="0" smtClean="0"/>
              <a:t>He was born on September 30, 1928 in Sighet, Transylvania which is part of Romania.</a:t>
            </a:r>
          </a:p>
          <a:p>
            <a:endParaRPr lang="en-US" dirty="0" smtClean="0"/>
          </a:p>
          <a:p>
            <a:r>
              <a:rPr lang="en-US" dirty="0" smtClean="0"/>
              <a:t>He survived the Holocaust which was the killing of European Jews and others by the Nazis during World War II.</a:t>
            </a:r>
          </a:p>
          <a:p>
            <a:endParaRPr lang="en-US" dirty="0" smtClean="0"/>
          </a:p>
          <a:p>
            <a:r>
              <a:rPr lang="en-US" dirty="0" smtClean="0"/>
              <a:t>After the war he studied journalism in France. In 1956 he immigrated to the United States.</a:t>
            </a:r>
          </a:p>
          <a:p>
            <a:pPr>
              <a:buNone/>
            </a:pPr>
            <a:endParaRPr lang="en-US" dirty="0" smtClean="0"/>
          </a:p>
          <a:p>
            <a:r>
              <a:rPr lang="en-US" dirty="0" smtClean="0"/>
              <a:t>His jobs were being a writer and being a professor at Boston University .</a:t>
            </a:r>
          </a:p>
          <a:p>
            <a:endParaRPr lang="en-US" dirty="0" smtClean="0"/>
          </a:p>
          <a:p>
            <a:r>
              <a:rPr lang="en-US" dirty="0" smtClean="0"/>
              <a:t>He won the Nobel Peace Prize , the Presidential Medal of Freedom and the Congressional Gold Medal and many other honors for speaking out against violence and hatred.</a:t>
            </a:r>
          </a:p>
          <a:p>
            <a:pPr>
              <a:buFont typeface="Arial" charset="0"/>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
          <p:cNvPicPr>
            <a:picLocks noGrp="1" noChangeAspect="1" noChangeArrowheads="1"/>
          </p:cNvPicPr>
          <p:nvPr>
            <p:ph type="pic" idx="1"/>
          </p:nvPr>
        </p:nvPicPr>
        <p:blipFill>
          <a:blip r:embed="rId3" cstate="print"/>
          <a:srcRect l="2204" r="2204"/>
          <a:stretch>
            <a:fillRect/>
          </a:stretch>
        </p:blipFill>
        <p:spPr>
          <a:xfrm>
            <a:off x="2566035" y="609600"/>
            <a:ext cx="4011930" cy="3416099"/>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8194" name="Title 1"/>
          <p:cNvSpPr>
            <a:spLocks noGrp="1"/>
          </p:cNvSpPr>
          <p:nvPr>
            <p:ph type="title"/>
          </p:nvPr>
        </p:nvSpPr>
        <p:spPr>
          <a:xfrm>
            <a:off x="1981200" y="4114800"/>
            <a:ext cx="5181600" cy="664536"/>
          </a:xfrm>
        </p:spPr>
        <p:txBody>
          <a:bodyPr>
            <a:normAutofit fontScale="90000"/>
          </a:bodyPr>
          <a:lstStyle/>
          <a:p>
            <a:pPr algn="ctr"/>
            <a:r>
              <a:rPr lang="en-US" sz="4400" dirty="0" smtClean="0"/>
              <a:t>Elie in hard times</a:t>
            </a:r>
          </a:p>
        </p:txBody>
      </p:sp>
      <p:sp>
        <p:nvSpPr>
          <p:cNvPr id="8195" name="Text Placeholder 3"/>
          <p:cNvSpPr>
            <a:spLocks noGrp="1"/>
          </p:cNvSpPr>
          <p:nvPr>
            <p:ph type="body" sz="half" idx="2"/>
          </p:nvPr>
        </p:nvSpPr>
        <p:spPr>
          <a:xfrm>
            <a:off x="1600200" y="4800600"/>
            <a:ext cx="6172200" cy="1447800"/>
          </a:xfrm>
        </p:spPr>
        <p:txBody>
          <a:bodyPr>
            <a:noAutofit/>
          </a:bodyPr>
          <a:lstStyle/>
          <a:p>
            <a:pPr algn="l"/>
            <a:r>
              <a:rPr lang="en-US" sz="1600" dirty="0" smtClean="0"/>
              <a:t>During World War II he was separated from his mom and sisters. His mom and younger sister died and after the war he found out that his two older sisters had survived.  Elie went with his dad to a concentration camp. They stayed together but his dad died from starvation and exhaustion right before they were let out of the concentration camp.</a:t>
            </a:r>
          </a:p>
        </p:txBody>
      </p:sp>
      <p:sp>
        <p:nvSpPr>
          <p:cNvPr id="6" name="Oval 5"/>
          <p:cNvSpPr/>
          <p:nvPr/>
        </p:nvSpPr>
        <p:spPr>
          <a:xfrm>
            <a:off x="4800600" y="2133600"/>
            <a:ext cx="381000" cy="381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295400"/>
            <a:ext cx="7467600" cy="1384995"/>
          </a:xfrm>
          <a:prstGeom prst="rect">
            <a:avLst/>
          </a:prstGeom>
          <a:noFill/>
        </p:spPr>
        <p:txBody>
          <a:bodyPr wrap="square" rtlCol="0">
            <a:spAutoFit/>
          </a:bodyPr>
          <a:lstStyle/>
          <a:p>
            <a:r>
              <a:rPr lang="en-US" sz="2800" dirty="0" smtClean="0"/>
              <a:t>After the war he taught </a:t>
            </a:r>
            <a:r>
              <a:rPr lang="en-US" sz="2800" dirty="0"/>
              <a:t>H</a:t>
            </a:r>
            <a:r>
              <a:rPr lang="en-US" sz="2800" dirty="0" smtClean="0"/>
              <a:t>ebrew and he would not talk about his time in the holocaust  before  becoming a professional journalist.</a:t>
            </a:r>
            <a:endParaRPr lang="en-US" sz="2800" dirty="0"/>
          </a:p>
        </p:txBody>
      </p:sp>
      <p:pic>
        <p:nvPicPr>
          <p:cNvPr id="18433" name="Picture 1"/>
          <p:cNvPicPr>
            <a:picLocks noChangeAspect="1" noChangeArrowheads="1"/>
          </p:cNvPicPr>
          <p:nvPr/>
        </p:nvPicPr>
        <p:blipFill>
          <a:blip r:embed="rId3" cstate="print"/>
          <a:srcRect t="11143" b="13429"/>
          <a:stretch>
            <a:fillRect/>
          </a:stretch>
        </p:blipFill>
        <p:spPr bwMode="auto">
          <a:xfrm rot="20759900">
            <a:off x="838200" y="3566345"/>
            <a:ext cx="3333750" cy="2514600"/>
          </a:xfrm>
          <a:prstGeom prst="rect">
            <a:avLst/>
          </a:prstGeom>
          <a:noFill/>
          <a:ln w="9525">
            <a:noFill/>
            <a:miter lim="800000"/>
            <a:headEnd/>
            <a:tailEnd/>
          </a:ln>
        </p:spPr>
      </p:pic>
      <p:sp>
        <p:nvSpPr>
          <p:cNvPr id="4" name="TextBox 3"/>
          <p:cNvSpPr txBox="1"/>
          <p:nvPr/>
        </p:nvSpPr>
        <p:spPr>
          <a:xfrm>
            <a:off x="4495800" y="4495800"/>
            <a:ext cx="3448380" cy="461665"/>
          </a:xfrm>
          <a:prstGeom prst="rect">
            <a:avLst/>
          </a:prstGeom>
          <a:noFill/>
        </p:spPr>
        <p:txBody>
          <a:bodyPr wrap="none" rtlCol="0">
            <a:spAutoFit/>
          </a:bodyPr>
          <a:lstStyle/>
          <a:p>
            <a:r>
              <a:rPr lang="en-US" sz="2000" dirty="0" smtClean="0"/>
              <a:t>This is the Hebrew alphabet</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1371600"/>
            <a:ext cx="8305800" cy="1295400"/>
          </a:xfrm>
        </p:spPr>
        <p:txBody>
          <a:bodyPr>
            <a:noAutofit/>
          </a:bodyPr>
          <a:lstStyle/>
          <a:p>
            <a:pPr algn="ctr"/>
            <a:r>
              <a:rPr lang="en-US" sz="3200" dirty="0" smtClean="0"/>
              <a:t>Elie authored the book “Night”.</a:t>
            </a:r>
            <a:br>
              <a:rPr lang="en-US" sz="3200" dirty="0" smtClean="0"/>
            </a:br>
            <a:r>
              <a:rPr lang="en-US" sz="3200" dirty="0" smtClean="0"/>
              <a:t/>
            </a:r>
            <a:br>
              <a:rPr lang="en-US" sz="3200" dirty="0" smtClean="0"/>
            </a:br>
            <a:r>
              <a:rPr lang="en-US" sz="3200" dirty="0" smtClean="0"/>
              <a:t>It tells the story of his life in the concentration camp.</a:t>
            </a:r>
          </a:p>
        </p:txBody>
      </p:sp>
      <p:pic>
        <p:nvPicPr>
          <p:cNvPr id="6147" name="Picture 2"/>
          <p:cNvPicPr>
            <a:picLocks noGrp="1" noChangeAspect="1" noChangeArrowheads="1"/>
          </p:cNvPicPr>
          <p:nvPr>
            <p:ph idx="1"/>
          </p:nvPr>
        </p:nvPicPr>
        <p:blipFill>
          <a:blip r:embed="rId3" cstate="print"/>
          <a:stretch>
            <a:fillRect/>
          </a:stretch>
        </p:blipFill>
        <p:spPr>
          <a:xfrm>
            <a:off x="3560109" y="2895600"/>
            <a:ext cx="2023782" cy="32766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pPr algn="ctr"/>
            <a:r>
              <a:rPr lang="en-US" sz="4000" dirty="0" smtClean="0"/>
              <a:t>This is Elie Wiesel in 2008 </a:t>
            </a:r>
          </a:p>
        </p:txBody>
      </p:sp>
      <p:pic>
        <p:nvPicPr>
          <p:cNvPr id="7171" name="Picture 2"/>
          <p:cNvPicPr>
            <a:picLocks noGrp="1" noChangeAspect="1" noChangeArrowheads="1"/>
          </p:cNvPicPr>
          <p:nvPr>
            <p:ph idx="1"/>
          </p:nvPr>
        </p:nvPicPr>
        <p:blipFill>
          <a:blip r:embed="rId3" cstate="print"/>
          <a:stretch>
            <a:fillRect/>
          </a:stretch>
        </p:blipFill>
        <p:spPr>
          <a:xfrm>
            <a:off x="2133600" y="2285206"/>
            <a:ext cx="4876800" cy="3248025"/>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800" dirty="0" smtClean="0"/>
              <a:t>Facing and Overcoming Challenges</a:t>
            </a:r>
            <a:endParaRPr lang="en-US" sz="3800" dirty="0"/>
          </a:p>
        </p:txBody>
      </p:sp>
      <p:sp>
        <p:nvSpPr>
          <p:cNvPr id="3" name="Content Placeholder 2"/>
          <p:cNvSpPr>
            <a:spLocks noGrp="1"/>
          </p:cNvSpPr>
          <p:nvPr>
            <p:ph idx="1"/>
          </p:nvPr>
        </p:nvSpPr>
        <p:spPr/>
        <p:txBody>
          <a:bodyPr/>
          <a:lstStyle/>
          <a:p>
            <a:r>
              <a:rPr lang="en-US" dirty="0" smtClean="0"/>
              <a:t>One challenge he faced was shortly after moving to America he was hit by a taxi cab. He was in a wheelchair for a year. He overcame his challenge by thinking about his life and writing a book about his life in the holocaust. He has dedicated his life to making sure no one forgets the Holocaust and all the people who died.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6022" y="2209800"/>
            <a:ext cx="6386685" cy="2862322"/>
          </a:xfrm>
          <a:prstGeom prst="rect">
            <a:avLst/>
          </a:prstGeom>
          <a:noFill/>
        </p:spPr>
        <p:txBody>
          <a:bodyPr wrap="none" rtlCol="0">
            <a:spAutoFit/>
          </a:bodyPr>
          <a:lstStyle/>
          <a:p>
            <a:r>
              <a:rPr lang="en-US" sz="4800" dirty="0" smtClean="0">
                <a:solidFill>
                  <a:srgbClr val="FF99FF"/>
                </a:solidFill>
              </a:rPr>
              <a:t>Thank you for listening</a:t>
            </a:r>
          </a:p>
          <a:p>
            <a:r>
              <a:rPr lang="en-US" sz="4800" dirty="0" smtClean="0">
                <a:solidFill>
                  <a:srgbClr val="FF99FF"/>
                </a:solidFill>
              </a:rPr>
              <a:t>to my presentation on</a:t>
            </a:r>
          </a:p>
          <a:p>
            <a:pPr algn="ctr"/>
            <a:r>
              <a:rPr lang="en-US" sz="4800" dirty="0" smtClean="0">
                <a:solidFill>
                  <a:srgbClr val="FF99FF"/>
                </a:solidFill>
              </a:rPr>
              <a:t>Elie Wiesel.</a:t>
            </a:r>
          </a:p>
          <a:p>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TotalTime>
  <Words>316</Words>
  <Application>Microsoft Office PowerPoint</Application>
  <PresentationFormat>On-screen Show (4:3)</PresentationFormat>
  <Paragraphs>35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Slide 1</vt:lpstr>
      <vt:lpstr>Elie Wiesel </vt:lpstr>
      <vt:lpstr>Elie in hard times</vt:lpstr>
      <vt:lpstr>Slide 4</vt:lpstr>
      <vt:lpstr>Elie authored the book “Night”.  It tells the story of his life in the concentration camp.</vt:lpstr>
      <vt:lpstr>This is Elie Wiesel in 2008 </vt:lpstr>
      <vt:lpstr>Facing and Overcoming Challenges</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KING OF THE WORLD</dc:title>
  <dc:creator>Richard Paull</dc:creator>
  <cp:lastModifiedBy>Richard Paull</cp:lastModifiedBy>
  <cp:revision>26</cp:revision>
  <dcterms:created xsi:type="dcterms:W3CDTF">2010-03-23T00:43:55Z</dcterms:created>
  <dcterms:modified xsi:type="dcterms:W3CDTF">2010-03-26T12:38:51Z</dcterms:modified>
</cp:coreProperties>
</file>